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38" r:id="rId2"/>
    <p:sldId id="341" r:id="rId3"/>
    <p:sldId id="342" r:id="rId4"/>
    <p:sldId id="343" r:id="rId5"/>
    <p:sldId id="346" r:id="rId6"/>
    <p:sldId id="347" r:id="rId7"/>
    <p:sldId id="344" r:id="rId8"/>
    <p:sldId id="345" r:id="rId9"/>
    <p:sldId id="348" r:id="rId10"/>
    <p:sldId id="349" r:id="rId11"/>
    <p:sldId id="350" r:id="rId12"/>
    <p:sldId id="351" r:id="rId13"/>
    <p:sldId id="352" r:id="rId14"/>
    <p:sldId id="353" r:id="rId15"/>
    <p:sldId id="360" r:id="rId16"/>
    <p:sldId id="361" r:id="rId17"/>
    <p:sldId id="364" r:id="rId18"/>
    <p:sldId id="365" r:id="rId19"/>
    <p:sldId id="366" r:id="rId20"/>
    <p:sldId id="367" r:id="rId21"/>
    <p:sldId id="359" r:id="rId22"/>
    <p:sldId id="354" r:id="rId23"/>
    <p:sldId id="355" r:id="rId24"/>
    <p:sldId id="356" r:id="rId25"/>
    <p:sldId id="357" r:id="rId26"/>
    <p:sldId id="3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AB7E0-BF43-4162-AE3E-4C882C8C05D5}" v="33" dt="2024-03-01T17:47:38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020" autoAdjust="0"/>
  </p:normalViewPr>
  <p:slideViewPr>
    <p:cSldViewPr snapToGrid="0">
      <p:cViewPr varScale="1">
        <p:scale>
          <a:sx n="80" d="100"/>
          <a:sy n="80" d="100"/>
        </p:scale>
        <p:origin x="53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lja Mishra" userId="09f6d497-7c92-47e8-91f0-17cd1f0da71f" providerId="ADAL" clId="{E99AB7E0-BF43-4162-AE3E-4C882C8C05D5}"/>
    <pc:docChg chg="undo custSel addSld delSld modSld sldOrd">
      <pc:chgData name="Shailja Mishra" userId="09f6d497-7c92-47e8-91f0-17cd1f0da71f" providerId="ADAL" clId="{E99AB7E0-BF43-4162-AE3E-4C882C8C05D5}" dt="2024-03-02T03:10:45.572" v="883" actId="1076"/>
      <pc:docMkLst>
        <pc:docMk/>
      </pc:docMkLst>
      <pc:sldChg chg="addSp delSp modSp mod">
        <pc:chgData name="Shailja Mishra" userId="09f6d497-7c92-47e8-91f0-17cd1f0da71f" providerId="ADAL" clId="{E99AB7E0-BF43-4162-AE3E-4C882C8C05D5}" dt="2024-03-01T17:44:30.151" v="684" actId="20577"/>
        <pc:sldMkLst>
          <pc:docMk/>
          <pc:sldMk cId="4000673879" sldId="338"/>
        </pc:sldMkLst>
        <pc:spChg chg="mod">
          <ac:chgData name="Shailja Mishra" userId="09f6d497-7c92-47e8-91f0-17cd1f0da71f" providerId="ADAL" clId="{E99AB7E0-BF43-4162-AE3E-4C882C8C05D5}" dt="2024-03-01T15:13:57.410" v="50" actId="6549"/>
          <ac:spMkLst>
            <pc:docMk/>
            <pc:sldMk cId="4000673879" sldId="338"/>
            <ac:spMk id="2" creationId="{DCC802BC-1DE1-EE29-F2FF-C87CDE37AE88}"/>
          </ac:spMkLst>
        </pc:spChg>
        <pc:spChg chg="add mod">
          <ac:chgData name="Shailja Mishra" userId="09f6d497-7c92-47e8-91f0-17cd1f0da71f" providerId="ADAL" clId="{E99AB7E0-BF43-4162-AE3E-4C882C8C05D5}" dt="2024-03-01T17:44:30.151" v="684" actId="20577"/>
          <ac:spMkLst>
            <pc:docMk/>
            <pc:sldMk cId="4000673879" sldId="338"/>
            <ac:spMk id="5" creationId="{7156E702-5E38-AD8B-7469-214D70F29031}"/>
          </ac:spMkLst>
        </pc:spChg>
        <pc:spChg chg="add mod">
          <ac:chgData name="Shailja Mishra" userId="09f6d497-7c92-47e8-91f0-17cd1f0da71f" providerId="ADAL" clId="{E99AB7E0-BF43-4162-AE3E-4C882C8C05D5}" dt="2024-03-01T17:04:34.538" v="287" actId="14100"/>
          <ac:spMkLst>
            <pc:docMk/>
            <pc:sldMk cId="4000673879" sldId="338"/>
            <ac:spMk id="7" creationId="{3703D345-D1EE-A346-F841-79D72F4A8DF8}"/>
          </ac:spMkLst>
        </pc:spChg>
        <pc:spChg chg="add mod">
          <ac:chgData name="Shailja Mishra" userId="09f6d497-7c92-47e8-91f0-17cd1f0da71f" providerId="ADAL" clId="{E99AB7E0-BF43-4162-AE3E-4C882C8C05D5}" dt="2024-03-01T17:04:34.538" v="287" actId="14100"/>
          <ac:spMkLst>
            <pc:docMk/>
            <pc:sldMk cId="4000673879" sldId="338"/>
            <ac:spMk id="8" creationId="{FF6EBA01-62C7-920C-CEF2-33EB018C12F7}"/>
          </ac:spMkLst>
        </pc:spChg>
        <pc:spChg chg="add mod">
          <ac:chgData name="Shailja Mishra" userId="09f6d497-7c92-47e8-91f0-17cd1f0da71f" providerId="ADAL" clId="{E99AB7E0-BF43-4162-AE3E-4C882C8C05D5}" dt="2024-03-01T17:04:34.538" v="287" actId="14100"/>
          <ac:spMkLst>
            <pc:docMk/>
            <pc:sldMk cId="4000673879" sldId="338"/>
            <ac:spMk id="9" creationId="{DB20A1F4-BA22-411C-A299-A667772E2EB3}"/>
          </ac:spMkLst>
        </pc:spChg>
        <pc:spChg chg="add mod">
          <ac:chgData name="Shailja Mishra" userId="09f6d497-7c92-47e8-91f0-17cd1f0da71f" providerId="ADAL" clId="{E99AB7E0-BF43-4162-AE3E-4C882C8C05D5}" dt="2024-03-01T17:04:34.538" v="287" actId="14100"/>
          <ac:spMkLst>
            <pc:docMk/>
            <pc:sldMk cId="4000673879" sldId="338"/>
            <ac:spMk id="10" creationId="{27363009-5C33-C5CD-649E-BFF44A707D25}"/>
          </ac:spMkLst>
        </pc:spChg>
        <pc:spChg chg="mod">
          <ac:chgData name="Shailja Mishra" userId="09f6d497-7c92-47e8-91f0-17cd1f0da71f" providerId="ADAL" clId="{E99AB7E0-BF43-4162-AE3E-4C882C8C05D5}" dt="2024-03-01T17:44:25.905" v="676" actId="6549"/>
          <ac:spMkLst>
            <pc:docMk/>
            <pc:sldMk cId="4000673879" sldId="338"/>
            <ac:spMk id="15" creationId="{FEAA3254-631C-64D2-72FB-2E02EF75986F}"/>
          </ac:spMkLst>
        </pc:spChg>
        <pc:picChg chg="del">
          <ac:chgData name="Shailja Mishra" userId="09f6d497-7c92-47e8-91f0-17cd1f0da71f" providerId="ADAL" clId="{E99AB7E0-BF43-4162-AE3E-4C882C8C05D5}" dt="2024-03-01T15:13:03.824" v="11" actId="478"/>
          <ac:picMkLst>
            <pc:docMk/>
            <pc:sldMk cId="4000673879" sldId="338"/>
            <ac:picMk id="6" creationId="{EC71330B-57B2-AE88-71B2-A8615C316F09}"/>
          </ac:picMkLst>
        </pc:picChg>
        <pc:picChg chg="add mod">
          <ac:chgData name="Shailja Mishra" userId="09f6d497-7c92-47e8-91f0-17cd1f0da71f" providerId="ADAL" clId="{E99AB7E0-BF43-4162-AE3E-4C882C8C05D5}" dt="2024-03-01T17:04:48.470" v="289" actId="1076"/>
          <ac:picMkLst>
            <pc:docMk/>
            <pc:sldMk cId="4000673879" sldId="338"/>
            <ac:picMk id="1026" creationId="{13B3EF85-B3FF-47A3-348E-B6CAAA0FA205}"/>
          </ac:picMkLst>
        </pc:picChg>
      </pc:sldChg>
      <pc:sldChg chg="del">
        <pc:chgData name="Shailja Mishra" userId="09f6d497-7c92-47e8-91f0-17cd1f0da71f" providerId="ADAL" clId="{E99AB7E0-BF43-4162-AE3E-4C882C8C05D5}" dt="2024-03-01T15:12:24.915" v="0" actId="47"/>
        <pc:sldMkLst>
          <pc:docMk/>
          <pc:sldMk cId="1312130465" sldId="339"/>
        </pc:sldMkLst>
      </pc:sldChg>
      <pc:sldChg chg="del">
        <pc:chgData name="Shailja Mishra" userId="09f6d497-7c92-47e8-91f0-17cd1f0da71f" providerId="ADAL" clId="{E99AB7E0-BF43-4162-AE3E-4C882C8C05D5}" dt="2024-03-01T15:12:48.255" v="7" actId="47"/>
        <pc:sldMkLst>
          <pc:docMk/>
          <pc:sldMk cId="2433464969" sldId="340"/>
        </pc:sldMkLst>
      </pc:sldChg>
      <pc:sldChg chg="addSp delSp modSp mod">
        <pc:chgData name="Shailja Mishra" userId="09f6d497-7c92-47e8-91f0-17cd1f0da71f" providerId="ADAL" clId="{E99AB7E0-BF43-4162-AE3E-4C882C8C05D5}" dt="2024-03-01T17:38:21.811" v="628" actId="6549"/>
        <pc:sldMkLst>
          <pc:docMk/>
          <pc:sldMk cId="355421287" sldId="341"/>
        </pc:sldMkLst>
        <pc:spChg chg="mod">
          <ac:chgData name="Shailja Mishra" userId="09f6d497-7c92-47e8-91f0-17cd1f0da71f" providerId="ADAL" clId="{E99AB7E0-BF43-4162-AE3E-4C882C8C05D5}" dt="2024-03-01T17:38:21.811" v="628" actId="6549"/>
          <ac:spMkLst>
            <pc:docMk/>
            <pc:sldMk cId="355421287" sldId="341"/>
            <ac:spMk id="2" creationId="{DCC802BC-1DE1-EE29-F2FF-C87CDE37AE88}"/>
          </ac:spMkLst>
        </pc:spChg>
        <pc:spChg chg="del mod">
          <ac:chgData name="Shailja Mishra" userId="09f6d497-7c92-47e8-91f0-17cd1f0da71f" providerId="ADAL" clId="{E99AB7E0-BF43-4162-AE3E-4C882C8C05D5}" dt="2024-03-01T15:12:57.374" v="9" actId="478"/>
          <ac:spMkLst>
            <pc:docMk/>
            <pc:sldMk cId="355421287" sldId="341"/>
            <ac:spMk id="7" creationId="{77ED0058-5AE4-6E0E-3F73-5C1DBE235318}"/>
          </ac:spMkLst>
        </pc:spChg>
        <pc:picChg chg="add mod">
          <ac:chgData name="Shailja Mishra" userId="09f6d497-7c92-47e8-91f0-17cd1f0da71f" providerId="ADAL" clId="{E99AB7E0-BF43-4162-AE3E-4C882C8C05D5}" dt="2024-03-01T17:12:22.484" v="312" actId="1038"/>
          <ac:picMkLst>
            <pc:docMk/>
            <pc:sldMk cId="355421287" sldId="341"/>
            <ac:picMk id="6" creationId="{AB2F6EAA-5A4E-4605-0302-313369A51292}"/>
          </ac:picMkLst>
        </pc:picChg>
      </pc:sldChg>
      <pc:sldChg chg="del">
        <pc:chgData name="Shailja Mishra" userId="09f6d497-7c92-47e8-91f0-17cd1f0da71f" providerId="ADAL" clId="{E99AB7E0-BF43-4162-AE3E-4C882C8C05D5}" dt="2024-03-01T15:12:47.553" v="6" actId="47"/>
        <pc:sldMkLst>
          <pc:docMk/>
          <pc:sldMk cId="180393053" sldId="342"/>
        </pc:sldMkLst>
      </pc:sldChg>
      <pc:sldChg chg="addSp modSp add mod">
        <pc:chgData name="Shailja Mishra" userId="09f6d497-7c92-47e8-91f0-17cd1f0da71f" providerId="ADAL" clId="{E99AB7E0-BF43-4162-AE3E-4C882C8C05D5}" dt="2024-03-01T17:38:27.543" v="629"/>
        <pc:sldMkLst>
          <pc:docMk/>
          <pc:sldMk cId="3056309716" sldId="342"/>
        </pc:sldMkLst>
        <pc:spChg chg="mod">
          <ac:chgData name="Shailja Mishra" userId="09f6d497-7c92-47e8-91f0-17cd1f0da71f" providerId="ADAL" clId="{E99AB7E0-BF43-4162-AE3E-4C882C8C05D5}" dt="2024-03-01T17:38:27.543" v="629"/>
          <ac:spMkLst>
            <pc:docMk/>
            <pc:sldMk cId="3056309716" sldId="342"/>
            <ac:spMk id="2" creationId="{DCC802BC-1DE1-EE29-F2FF-C87CDE37AE88}"/>
          </ac:spMkLst>
        </pc:spChg>
        <pc:spChg chg="add mod">
          <ac:chgData name="Shailja Mishra" userId="09f6d497-7c92-47e8-91f0-17cd1f0da71f" providerId="ADAL" clId="{E99AB7E0-BF43-4162-AE3E-4C882C8C05D5}" dt="2024-03-01T17:15:50.952" v="342" actId="14100"/>
          <ac:spMkLst>
            <pc:docMk/>
            <pc:sldMk cId="3056309716" sldId="342"/>
            <ac:spMk id="7" creationId="{F2CB0412-0D23-C53C-EA06-DA4508929C91}"/>
          </ac:spMkLst>
        </pc:spChg>
        <pc:spChg chg="add mod">
          <ac:chgData name="Shailja Mishra" userId="09f6d497-7c92-47e8-91f0-17cd1f0da71f" providerId="ADAL" clId="{E99AB7E0-BF43-4162-AE3E-4C882C8C05D5}" dt="2024-03-01T17:16:32.728" v="368" actId="1076"/>
          <ac:spMkLst>
            <pc:docMk/>
            <pc:sldMk cId="3056309716" sldId="342"/>
            <ac:spMk id="8" creationId="{B34D8402-F27F-E1CE-BEB9-E8436129A576}"/>
          </ac:spMkLst>
        </pc:spChg>
        <pc:spChg chg="add mod">
          <ac:chgData name="Shailja Mishra" userId="09f6d497-7c92-47e8-91f0-17cd1f0da71f" providerId="ADAL" clId="{E99AB7E0-BF43-4162-AE3E-4C882C8C05D5}" dt="2024-03-01T17:16:43.974" v="393" actId="14100"/>
          <ac:spMkLst>
            <pc:docMk/>
            <pc:sldMk cId="3056309716" sldId="342"/>
            <ac:spMk id="9" creationId="{2C4B2FBB-3592-147B-428E-4B0BAF53356D}"/>
          </ac:spMkLst>
        </pc:spChg>
        <pc:picChg chg="add mod">
          <ac:chgData name="Shailja Mishra" userId="09f6d497-7c92-47e8-91f0-17cd1f0da71f" providerId="ADAL" clId="{E99AB7E0-BF43-4162-AE3E-4C882C8C05D5}" dt="2024-03-01T17:14:20.344" v="316" actId="1076"/>
          <ac:picMkLst>
            <pc:docMk/>
            <pc:sldMk cId="3056309716" sldId="342"/>
            <ac:picMk id="6" creationId="{579112E2-EE59-A1C6-84A8-82CFB1B89C2D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8:30.423" v="630"/>
        <pc:sldMkLst>
          <pc:docMk/>
          <pc:sldMk cId="269250935" sldId="343"/>
        </pc:sldMkLst>
        <pc:spChg chg="mod">
          <ac:chgData name="Shailja Mishra" userId="09f6d497-7c92-47e8-91f0-17cd1f0da71f" providerId="ADAL" clId="{E99AB7E0-BF43-4162-AE3E-4C882C8C05D5}" dt="2024-03-01T17:38:30.423" v="630"/>
          <ac:spMkLst>
            <pc:docMk/>
            <pc:sldMk cId="269250935" sldId="343"/>
            <ac:spMk id="2" creationId="{DCC802BC-1DE1-EE29-F2FF-C87CDE37AE88}"/>
          </ac:spMkLst>
        </pc:spChg>
        <pc:spChg chg="del">
          <ac:chgData name="Shailja Mishra" userId="09f6d497-7c92-47e8-91f0-17cd1f0da71f" providerId="ADAL" clId="{E99AB7E0-BF43-4162-AE3E-4C882C8C05D5}" dt="2024-03-01T17:18:59.093" v="399" actId="478"/>
          <ac:spMkLst>
            <pc:docMk/>
            <pc:sldMk cId="269250935" sldId="343"/>
            <ac:spMk id="7" creationId="{F2CB0412-0D23-C53C-EA06-DA4508929C91}"/>
          </ac:spMkLst>
        </pc:spChg>
        <pc:spChg chg="del">
          <ac:chgData name="Shailja Mishra" userId="09f6d497-7c92-47e8-91f0-17cd1f0da71f" providerId="ADAL" clId="{E99AB7E0-BF43-4162-AE3E-4C882C8C05D5}" dt="2024-03-01T17:18:59.093" v="399" actId="478"/>
          <ac:spMkLst>
            <pc:docMk/>
            <pc:sldMk cId="269250935" sldId="343"/>
            <ac:spMk id="8" creationId="{B34D8402-F27F-E1CE-BEB9-E8436129A576}"/>
          </ac:spMkLst>
        </pc:spChg>
        <pc:spChg chg="del">
          <ac:chgData name="Shailja Mishra" userId="09f6d497-7c92-47e8-91f0-17cd1f0da71f" providerId="ADAL" clId="{E99AB7E0-BF43-4162-AE3E-4C882C8C05D5}" dt="2024-03-01T17:18:59.093" v="399" actId="478"/>
          <ac:spMkLst>
            <pc:docMk/>
            <pc:sldMk cId="269250935" sldId="343"/>
            <ac:spMk id="9" creationId="{2C4B2FBB-3592-147B-428E-4B0BAF53356D}"/>
          </ac:spMkLst>
        </pc:spChg>
        <pc:picChg chg="del">
          <ac:chgData name="Shailja Mishra" userId="09f6d497-7c92-47e8-91f0-17cd1f0da71f" providerId="ADAL" clId="{E99AB7E0-BF43-4162-AE3E-4C882C8C05D5}" dt="2024-03-01T17:18:54.889" v="398" actId="478"/>
          <ac:picMkLst>
            <pc:docMk/>
            <pc:sldMk cId="269250935" sldId="343"/>
            <ac:picMk id="6" creationId="{579112E2-EE59-A1C6-84A8-82CFB1B89C2D}"/>
          </ac:picMkLst>
        </pc:picChg>
        <pc:picChg chg="add mod">
          <ac:chgData name="Shailja Mishra" userId="09f6d497-7c92-47e8-91f0-17cd1f0da71f" providerId="ADAL" clId="{E99AB7E0-BF43-4162-AE3E-4C882C8C05D5}" dt="2024-03-01T17:21:02.862" v="405" actId="1076"/>
          <ac:picMkLst>
            <pc:docMk/>
            <pc:sldMk cId="269250935" sldId="343"/>
            <ac:picMk id="10" creationId="{5FDF5204-A643-8469-33F1-B489E97DF9E6}"/>
          </ac:picMkLst>
        </pc:picChg>
      </pc:sldChg>
      <pc:sldChg chg="del">
        <pc:chgData name="Shailja Mishra" userId="09f6d497-7c92-47e8-91f0-17cd1f0da71f" providerId="ADAL" clId="{E99AB7E0-BF43-4162-AE3E-4C882C8C05D5}" dt="2024-03-01T15:12:24.932" v="1" actId="47"/>
        <pc:sldMkLst>
          <pc:docMk/>
          <pc:sldMk cId="3507204673" sldId="343"/>
        </pc:sldMkLst>
      </pc:sldChg>
      <pc:sldChg chg="addSp delSp modSp add mod">
        <pc:chgData name="Shailja Mishra" userId="09f6d497-7c92-47e8-91f0-17cd1f0da71f" providerId="ADAL" clId="{E99AB7E0-BF43-4162-AE3E-4C882C8C05D5}" dt="2024-03-01T17:38:42.765" v="633"/>
        <pc:sldMkLst>
          <pc:docMk/>
          <pc:sldMk cId="1708277427" sldId="344"/>
        </pc:sldMkLst>
        <pc:spChg chg="mod">
          <ac:chgData name="Shailja Mishra" userId="09f6d497-7c92-47e8-91f0-17cd1f0da71f" providerId="ADAL" clId="{E99AB7E0-BF43-4162-AE3E-4C882C8C05D5}" dt="2024-03-01T17:38:42.765" v="633"/>
          <ac:spMkLst>
            <pc:docMk/>
            <pc:sldMk cId="1708277427" sldId="344"/>
            <ac:spMk id="2" creationId="{DCC802BC-1DE1-EE29-F2FF-C87CDE37AE88}"/>
          </ac:spMkLst>
        </pc:spChg>
        <pc:spChg chg="del">
          <ac:chgData name="Shailja Mishra" userId="09f6d497-7c92-47e8-91f0-17cd1f0da71f" providerId="ADAL" clId="{E99AB7E0-BF43-4162-AE3E-4C882C8C05D5}" dt="2024-03-01T17:23:19.024" v="453" actId="478"/>
          <ac:spMkLst>
            <pc:docMk/>
            <pc:sldMk cId="1708277427" sldId="344"/>
            <ac:spMk id="7" creationId="{F2CB0412-0D23-C53C-EA06-DA4508929C91}"/>
          </ac:spMkLst>
        </pc:spChg>
        <pc:spChg chg="del">
          <ac:chgData name="Shailja Mishra" userId="09f6d497-7c92-47e8-91f0-17cd1f0da71f" providerId="ADAL" clId="{E99AB7E0-BF43-4162-AE3E-4C882C8C05D5}" dt="2024-03-01T17:23:19.024" v="453" actId="478"/>
          <ac:spMkLst>
            <pc:docMk/>
            <pc:sldMk cId="1708277427" sldId="344"/>
            <ac:spMk id="8" creationId="{B34D8402-F27F-E1CE-BEB9-E8436129A576}"/>
          </ac:spMkLst>
        </pc:spChg>
        <pc:spChg chg="del">
          <ac:chgData name="Shailja Mishra" userId="09f6d497-7c92-47e8-91f0-17cd1f0da71f" providerId="ADAL" clId="{E99AB7E0-BF43-4162-AE3E-4C882C8C05D5}" dt="2024-03-01T17:23:19.024" v="453" actId="478"/>
          <ac:spMkLst>
            <pc:docMk/>
            <pc:sldMk cId="1708277427" sldId="344"/>
            <ac:spMk id="9" creationId="{2C4B2FBB-3592-147B-428E-4B0BAF53356D}"/>
          </ac:spMkLst>
        </pc:spChg>
        <pc:picChg chg="del">
          <ac:chgData name="Shailja Mishra" userId="09f6d497-7c92-47e8-91f0-17cd1f0da71f" providerId="ADAL" clId="{E99AB7E0-BF43-4162-AE3E-4C882C8C05D5}" dt="2024-03-01T17:23:12.369" v="450" actId="478"/>
          <ac:picMkLst>
            <pc:docMk/>
            <pc:sldMk cId="1708277427" sldId="344"/>
            <ac:picMk id="6" creationId="{579112E2-EE59-A1C6-84A8-82CFB1B89C2D}"/>
          </ac:picMkLst>
        </pc:picChg>
        <pc:picChg chg="add mod">
          <ac:chgData name="Shailja Mishra" userId="09f6d497-7c92-47e8-91f0-17cd1f0da71f" providerId="ADAL" clId="{E99AB7E0-BF43-4162-AE3E-4C882C8C05D5}" dt="2024-03-01T17:23:23.599" v="454" actId="1076"/>
          <ac:picMkLst>
            <pc:docMk/>
            <pc:sldMk cId="1708277427" sldId="344"/>
            <ac:picMk id="10" creationId="{980AB012-3054-72EC-418E-1575C6984034}"/>
          </ac:picMkLst>
        </pc:picChg>
      </pc:sldChg>
      <pc:sldChg chg="del">
        <pc:chgData name="Shailja Mishra" userId="09f6d497-7c92-47e8-91f0-17cd1f0da71f" providerId="ADAL" clId="{E99AB7E0-BF43-4162-AE3E-4C882C8C05D5}" dt="2024-03-01T15:12:24.947" v="2" actId="47"/>
        <pc:sldMkLst>
          <pc:docMk/>
          <pc:sldMk cId="2589088699" sldId="344"/>
        </pc:sldMkLst>
      </pc:sldChg>
      <pc:sldChg chg="del">
        <pc:chgData name="Shailja Mishra" userId="09f6d497-7c92-47e8-91f0-17cd1f0da71f" providerId="ADAL" clId="{E99AB7E0-BF43-4162-AE3E-4C882C8C05D5}" dt="2024-03-01T15:12:46.913" v="3" actId="47"/>
        <pc:sldMkLst>
          <pc:docMk/>
          <pc:sldMk cId="774431420" sldId="345"/>
        </pc:sldMkLst>
      </pc:sldChg>
      <pc:sldChg chg="addSp delSp modSp add mod">
        <pc:chgData name="Shailja Mishra" userId="09f6d497-7c92-47e8-91f0-17cd1f0da71f" providerId="ADAL" clId="{E99AB7E0-BF43-4162-AE3E-4C882C8C05D5}" dt="2024-03-01T17:38:46.237" v="634"/>
        <pc:sldMkLst>
          <pc:docMk/>
          <pc:sldMk cId="4263679264" sldId="345"/>
        </pc:sldMkLst>
        <pc:spChg chg="mod">
          <ac:chgData name="Shailja Mishra" userId="09f6d497-7c92-47e8-91f0-17cd1f0da71f" providerId="ADAL" clId="{E99AB7E0-BF43-4162-AE3E-4C882C8C05D5}" dt="2024-03-01T17:38:46.237" v="634"/>
          <ac:spMkLst>
            <pc:docMk/>
            <pc:sldMk cId="4263679264" sldId="345"/>
            <ac:spMk id="2" creationId="{DCC802BC-1DE1-EE29-F2FF-C87CDE37AE88}"/>
          </ac:spMkLst>
        </pc:spChg>
        <pc:spChg chg="del">
          <ac:chgData name="Shailja Mishra" userId="09f6d497-7c92-47e8-91f0-17cd1f0da71f" providerId="ADAL" clId="{E99AB7E0-BF43-4162-AE3E-4C882C8C05D5}" dt="2024-03-01T17:24:16.445" v="462" actId="478"/>
          <ac:spMkLst>
            <pc:docMk/>
            <pc:sldMk cId="4263679264" sldId="345"/>
            <ac:spMk id="7" creationId="{F2CB0412-0D23-C53C-EA06-DA4508929C91}"/>
          </ac:spMkLst>
        </pc:spChg>
        <pc:spChg chg="del mod">
          <ac:chgData name="Shailja Mishra" userId="09f6d497-7c92-47e8-91f0-17cd1f0da71f" providerId="ADAL" clId="{E99AB7E0-BF43-4162-AE3E-4C882C8C05D5}" dt="2024-03-01T17:24:13.540" v="461" actId="478"/>
          <ac:spMkLst>
            <pc:docMk/>
            <pc:sldMk cId="4263679264" sldId="345"/>
            <ac:spMk id="8" creationId="{B34D8402-F27F-E1CE-BEB9-E8436129A576}"/>
          </ac:spMkLst>
        </pc:spChg>
        <pc:spChg chg="del">
          <ac:chgData name="Shailja Mishra" userId="09f6d497-7c92-47e8-91f0-17cd1f0da71f" providerId="ADAL" clId="{E99AB7E0-BF43-4162-AE3E-4C882C8C05D5}" dt="2024-03-01T17:24:10.192" v="459" actId="478"/>
          <ac:spMkLst>
            <pc:docMk/>
            <pc:sldMk cId="4263679264" sldId="345"/>
            <ac:spMk id="9" creationId="{2C4B2FBB-3592-147B-428E-4B0BAF53356D}"/>
          </ac:spMkLst>
        </pc:spChg>
        <pc:picChg chg="del">
          <ac:chgData name="Shailja Mishra" userId="09f6d497-7c92-47e8-91f0-17cd1f0da71f" providerId="ADAL" clId="{E99AB7E0-BF43-4162-AE3E-4C882C8C05D5}" dt="2024-03-01T17:23:55.435" v="455" actId="478"/>
          <ac:picMkLst>
            <pc:docMk/>
            <pc:sldMk cId="4263679264" sldId="345"/>
            <ac:picMk id="6" creationId="{579112E2-EE59-A1C6-84A8-82CFB1B89C2D}"/>
          </ac:picMkLst>
        </pc:picChg>
        <pc:picChg chg="add mod">
          <ac:chgData name="Shailja Mishra" userId="09f6d497-7c92-47e8-91f0-17cd1f0da71f" providerId="ADAL" clId="{E99AB7E0-BF43-4162-AE3E-4C882C8C05D5}" dt="2024-03-01T17:24:04.921" v="458" actId="1076"/>
          <ac:picMkLst>
            <pc:docMk/>
            <pc:sldMk cId="4263679264" sldId="345"/>
            <ac:picMk id="10" creationId="{568CE713-9F56-5229-D0AE-F2D969CD39F1}"/>
          </ac:picMkLst>
        </pc:picChg>
      </pc:sldChg>
      <pc:sldChg chg="del">
        <pc:chgData name="Shailja Mishra" userId="09f6d497-7c92-47e8-91f0-17cd1f0da71f" providerId="ADAL" clId="{E99AB7E0-BF43-4162-AE3E-4C882C8C05D5}" dt="2024-03-01T15:12:47.156" v="4" actId="47"/>
        <pc:sldMkLst>
          <pc:docMk/>
          <pc:sldMk cId="3132372926" sldId="346"/>
        </pc:sldMkLst>
      </pc:sldChg>
      <pc:sldChg chg="addSp modSp add mod">
        <pc:chgData name="Shailja Mishra" userId="09f6d497-7c92-47e8-91f0-17cd1f0da71f" providerId="ADAL" clId="{E99AB7E0-BF43-4162-AE3E-4C882C8C05D5}" dt="2024-03-01T17:38:33.652" v="631"/>
        <pc:sldMkLst>
          <pc:docMk/>
          <pc:sldMk cId="3703124183" sldId="346"/>
        </pc:sldMkLst>
        <pc:spChg chg="mod">
          <ac:chgData name="Shailja Mishra" userId="09f6d497-7c92-47e8-91f0-17cd1f0da71f" providerId="ADAL" clId="{E99AB7E0-BF43-4162-AE3E-4C882C8C05D5}" dt="2024-03-01T17:38:33.652" v="631"/>
          <ac:spMkLst>
            <pc:docMk/>
            <pc:sldMk cId="3703124183" sldId="346"/>
            <ac:spMk id="2" creationId="{DCC802BC-1DE1-EE29-F2FF-C87CDE37AE88}"/>
          </ac:spMkLst>
        </pc:spChg>
        <pc:picChg chg="add mod">
          <ac:chgData name="Shailja Mishra" userId="09f6d497-7c92-47e8-91f0-17cd1f0da71f" providerId="ADAL" clId="{E99AB7E0-BF43-4162-AE3E-4C882C8C05D5}" dt="2024-03-01T17:21:38" v="408" actId="1076"/>
          <ac:picMkLst>
            <pc:docMk/>
            <pc:sldMk cId="3703124183" sldId="346"/>
            <ac:picMk id="6" creationId="{C7361FFE-4C14-6580-9070-5FC6797851CE}"/>
          </ac:picMkLst>
        </pc:picChg>
      </pc:sldChg>
      <pc:sldChg chg="addSp modSp add mod">
        <pc:chgData name="Shailja Mishra" userId="09f6d497-7c92-47e8-91f0-17cd1f0da71f" providerId="ADAL" clId="{E99AB7E0-BF43-4162-AE3E-4C882C8C05D5}" dt="2024-03-01T17:38:38.207" v="632"/>
        <pc:sldMkLst>
          <pc:docMk/>
          <pc:sldMk cId="708901872" sldId="347"/>
        </pc:sldMkLst>
        <pc:spChg chg="mod">
          <ac:chgData name="Shailja Mishra" userId="09f6d497-7c92-47e8-91f0-17cd1f0da71f" providerId="ADAL" clId="{E99AB7E0-BF43-4162-AE3E-4C882C8C05D5}" dt="2024-03-01T17:38:38.207" v="632"/>
          <ac:spMkLst>
            <pc:docMk/>
            <pc:sldMk cId="708901872" sldId="347"/>
            <ac:spMk id="2" creationId="{DCC802BC-1DE1-EE29-F2FF-C87CDE37AE88}"/>
          </ac:spMkLst>
        </pc:spChg>
        <pc:spChg chg="add mod">
          <ac:chgData name="Shailja Mishra" userId="09f6d497-7c92-47e8-91f0-17cd1f0da71f" providerId="ADAL" clId="{E99AB7E0-BF43-4162-AE3E-4C882C8C05D5}" dt="2024-03-01T17:22:38.524" v="449" actId="1076"/>
          <ac:spMkLst>
            <pc:docMk/>
            <pc:sldMk cId="708901872" sldId="347"/>
            <ac:spMk id="7" creationId="{8F4FEC74-050E-7ABD-8C1F-C1AAD48722F3}"/>
          </ac:spMkLst>
        </pc:spChg>
        <pc:picChg chg="add mod">
          <ac:chgData name="Shailja Mishra" userId="09f6d497-7c92-47e8-91f0-17cd1f0da71f" providerId="ADAL" clId="{E99AB7E0-BF43-4162-AE3E-4C882C8C05D5}" dt="2024-03-01T17:22:17.017" v="411" actId="1076"/>
          <ac:picMkLst>
            <pc:docMk/>
            <pc:sldMk cId="708901872" sldId="347"/>
            <ac:picMk id="6" creationId="{907E5FEC-1C6B-056B-C181-B91C6C512CD3}"/>
          </ac:picMkLst>
        </pc:picChg>
      </pc:sldChg>
      <pc:sldChg chg="del">
        <pc:chgData name="Shailja Mishra" userId="09f6d497-7c92-47e8-91f0-17cd1f0da71f" providerId="ADAL" clId="{E99AB7E0-BF43-4162-AE3E-4C882C8C05D5}" dt="2024-03-01T15:12:47.353" v="5" actId="47"/>
        <pc:sldMkLst>
          <pc:docMk/>
          <pc:sldMk cId="2368850407" sldId="347"/>
        </pc:sldMkLst>
      </pc:sldChg>
      <pc:sldChg chg="addSp delSp modSp add mod">
        <pc:chgData name="Shailja Mishra" userId="09f6d497-7c92-47e8-91f0-17cd1f0da71f" providerId="ADAL" clId="{E99AB7E0-BF43-4162-AE3E-4C882C8C05D5}" dt="2024-03-01T17:33:55.680" v="540"/>
        <pc:sldMkLst>
          <pc:docMk/>
          <pc:sldMk cId="1011619751" sldId="348"/>
        </pc:sldMkLst>
        <pc:spChg chg="mod">
          <ac:chgData name="Shailja Mishra" userId="09f6d497-7c92-47e8-91f0-17cd1f0da71f" providerId="ADAL" clId="{E99AB7E0-BF43-4162-AE3E-4C882C8C05D5}" dt="2024-03-01T17:33:55.680" v="540"/>
          <ac:spMkLst>
            <pc:docMk/>
            <pc:sldMk cId="1011619751" sldId="348"/>
            <ac:spMk id="2" creationId="{DCC802BC-1DE1-EE29-F2FF-C87CDE37AE88}"/>
          </ac:spMkLst>
        </pc:spChg>
        <pc:picChg chg="add mod">
          <ac:chgData name="Shailja Mishra" userId="09f6d497-7c92-47e8-91f0-17cd1f0da71f" providerId="ADAL" clId="{E99AB7E0-BF43-4162-AE3E-4C882C8C05D5}" dt="2024-03-01T17:26:00.255" v="469" actId="1076"/>
          <ac:picMkLst>
            <pc:docMk/>
            <pc:sldMk cId="1011619751" sldId="348"/>
            <ac:picMk id="6" creationId="{B0CDDC5F-6F58-F9CE-D2AF-AA604A13D215}"/>
          </ac:picMkLst>
        </pc:picChg>
        <pc:picChg chg="del">
          <ac:chgData name="Shailja Mishra" userId="09f6d497-7c92-47e8-91f0-17cd1f0da71f" providerId="ADAL" clId="{E99AB7E0-BF43-4162-AE3E-4C882C8C05D5}" dt="2024-03-01T17:25:41.219" v="464" actId="478"/>
          <ac:picMkLst>
            <pc:docMk/>
            <pc:sldMk cId="1011619751" sldId="348"/>
            <ac:picMk id="10" creationId="{568CE713-9F56-5229-D0AE-F2D969CD39F1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3:52.089" v="539"/>
        <pc:sldMkLst>
          <pc:docMk/>
          <pc:sldMk cId="432699589" sldId="349"/>
        </pc:sldMkLst>
        <pc:spChg chg="mod">
          <ac:chgData name="Shailja Mishra" userId="09f6d497-7c92-47e8-91f0-17cd1f0da71f" providerId="ADAL" clId="{E99AB7E0-BF43-4162-AE3E-4C882C8C05D5}" dt="2024-03-01T17:33:52.089" v="539"/>
          <ac:spMkLst>
            <pc:docMk/>
            <pc:sldMk cId="432699589" sldId="349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27:44.495" v="472" actId="478"/>
          <ac:picMkLst>
            <pc:docMk/>
            <pc:sldMk cId="432699589" sldId="349"/>
            <ac:picMk id="6" creationId="{B0CDDC5F-6F58-F9CE-D2AF-AA604A13D215}"/>
          </ac:picMkLst>
        </pc:picChg>
        <pc:picChg chg="add mod">
          <ac:chgData name="Shailja Mishra" userId="09f6d497-7c92-47e8-91f0-17cd1f0da71f" providerId="ADAL" clId="{E99AB7E0-BF43-4162-AE3E-4C882C8C05D5}" dt="2024-03-01T17:27:57.111" v="476" actId="1076"/>
          <ac:picMkLst>
            <pc:docMk/>
            <pc:sldMk cId="432699589" sldId="349"/>
            <ac:picMk id="7" creationId="{A1BE224E-ED64-AF1B-0A2A-07D5FFAF6B2D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3:49.212" v="538"/>
        <pc:sldMkLst>
          <pc:docMk/>
          <pc:sldMk cId="4112508261" sldId="350"/>
        </pc:sldMkLst>
        <pc:spChg chg="mod">
          <ac:chgData name="Shailja Mishra" userId="09f6d497-7c92-47e8-91f0-17cd1f0da71f" providerId="ADAL" clId="{E99AB7E0-BF43-4162-AE3E-4C882C8C05D5}" dt="2024-03-01T17:33:49.212" v="538"/>
          <ac:spMkLst>
            <pc:docMk/>
            <pc:sldMk cId="4112508261" sldId="350"/>
            <ac:spMk id="2" creationId="{DCC802BC-1DE1-EE29-F2FF-C87CDE37AE88}"/>
          </ac:spMkLst>
        </pc:spChg>
        <pc:spChg chg="add mod">
          <ac:chgData name="Shailja Mishra" userId="09f6d497-7c92-47e8-91f0-17cd1f0da71f" providerId="ADAL" clId="{E99AB7E0-BF43-4162-AE3E-4C882C8C05D5}" dt="2024-03-01T17:30:13.365" v="508" actId="1076"/>
          <ac:spMkLst>
            <pc:docMk/>
            <pc:sldMk cId="4112508261" sldId="350"/>
            <ac:spMk id="8" creationId="{6AACFB7A-2AE3-A6E9-C709-4A21855E1A24}"/>
          </ac:spMkLst>
        </pc:spChg>
        <pc:picChg chg="del">
          <ac:chgData name="Shailja Mishra" userId="09f6d497-7c92-47e8-91f0-17cd1f0da71f" providerId="ADAL" clId="{E99AB7E0-BF43-4162-AE3E-4C882C8C05D5}" dt="2024-03-01T17:28:28.459" v="477" actId="478"/>
          <ac:picMkLst>
            <pc:docMk/>
            <pc:sldMk cId="4112508261" sldId="350"/>
            <ac:picMk id="6" creationId="{B0CDDC5F-6F58-F9CE-D2AF-AA604A13D215}"/>
          </ac:picMkLst>
        </pc:picChg>
        <pc:picChg chg="add mod">
          <ac:chgData name="Shailja Mishra" userId="09f6d497-7c92-47e8-91f0-17cd1f0da71f" providerId="ADAL" clId="{E99AB7E0-BF43-4162-AE3E-4C882C8C05D5}" dt="2024-03-01T17:28:42.854" v="480" actId="1076"/>
          <ac:picMkLst>
            <pc:docMk/>
            <pc:sldMk cId="4112508261" sldId="350"/>
            <ac:picMk id="7" creationId="{E9782ADC-61DE-4277-E4C2-D262FEA33D6A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1:36.505" v="525" actId="20577"/>
        <pc:sldMkLst>
          <pc:docMk/>
          <pc:sldMk cId="4123776006" sldId="351"/>
        </pc:sldMkLst>
        <pc:spChg chg="mod">
          <ac:chgData name="Shailja Mishra" userId="09f6d497-7c92-47e8-91f0-17cd1f0da71f" providerId="ADAL" clId="{E99AB7E0-BF43-4162-AE3E-4C882C8C05D5}" dt="2024-03-01T17:31:36.505" v="525" actId="20577"/>
          <ac:spMkLst>
            <pc:docMk/>
            <pc:sldMk cId="4123776006" sldId="351"/>
            <ac:spMk id="2" creationId="{DCC802BC-1DE1-EE29-F2FF-C87CDE37AE88}"/>
          </ac:spMkLst>
        </pc:spChg>
        <pc:spChg chg="del">
          <ac:chgData name="Shailja Mishra" userId="09f6d497-7c92-47e8-91f0-17cd1f0da71f" providerId="ADAL" clId="{E99AB7E0-BF43-4162-AE3E-4C882C8C05D5}" dt="2024-03-01T17:31:20.532" v="513" actId="478"/>
          <ac:spMkLst>
            <pc:docMk/>
            <pc:sldMk cId="4123776006" sldId="351"/>
            <ac:spMk id="8" creationId="{6AACFB7A-2AE3-A6E9-C709-4A21855E1A24}"/>
          </ac:spMkLst>
        </pc:spChg>
        <pc:picChg chg="add mod">
          <ac:chgData name="Shailja Mishra" userId="09f6d497-7c92-47e8-91f0-17cd1f0da71f" providerId="ADAL" clId="{E99AB7E0-BF43-4162-AE3E-4C882C8C05D5}" dt="2024-03-01T17:31:27.723" v="515" actId="1076"/>
          <ac:picMkLst>
            <pc:docMk/>
            <pc:sldMk cId="4123776006" sldId="351"/>
            <ac:picMk id="6" creationId="{6EEFCFA6-A9D2-3D1F-2A83-5074E9C90841}"/>
          </ac:picMkLst>
        </pc:picChg>
        <pc:picChg chg="del">
          <ac:chgData name="Shailja Mishra" userId="09f6d497-7c92-47e8-91f0-17cd1f0da71f" providerId="ADAL" clId="{E99AB7E0-BF43-4162-AE3E-4C882C8C05D5}" dt="2024-03-01T17:31:16.485" v="511" actId="478"/>
          <ac:picMkLst>
            <pc:docMk/>
            <pc:sldMk cId="4123776006" sldId="351"/>
            <ac:picMk id="7" creationId="{E9782ADC-61DE-4277-E4C2-D262FEA33D6A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3:35.126" v="537" actId="1076"/>
        <pc:sldMkLst>
          <pc:docMk/>
          <pc:sldMk cId="3171076316" sldId="352"/>
        </pc:sldMkLst>
        <pc:spChg chg="mod">
          <ac:chgData name="Shailja Mishra" userId="09f6d497-7c92-47e8-91f0-17cd1f0da71f" providerId="ADAL" clId="{E99AB7E0-BF43-4162-AE3E-4C882C8C05D5}" dt="2024-03-01T17:31:45.961" v="526"/>
          <ac:spMkLst>
            <pc:docMk/>
            <pc:sldMk cId="3171076316" sldId="352"/>
            <ac:spMk id="2" creationId="{DCC802BC-1DE1-EE29-F2FF-C87CDE37AE88}"/>
          </ac:spMkLst>
        </pc:spChg>
        <pc:spChg chg="del">
          <ac:chgData name="Shailja Mishra" userId="09f6d497-7c92-47e8-91f0-17cd1f0da71f" providerId="ADAL" clId="{E99AB7E0-BF43-4162-AE3E-4C882C8C05D5}" dt="2024-03-01T17:31:53.943" v="528" actId="478"/>
          <ac:spMkLst>
            <pc:docMk/>
            <pc:sldMk cId="3171076316" sldId="352"/>
            <ac:spMk id="8" creationId="{6AACFB7A-2AE3-A6E9-C709-4A21855E1A24}"/>
          </ac:spMkLst>
        </pc:spChg>
        <pc:picChg chg="add mod">
          <ac:chgData name="Shailja Mishra" userId="09f6d497-7c92-47e8-91f0-17cd1f0da71f" providerId="ADAL" clId="{E99AB7E0-BF43-4162-AE3E-4C882C8C05D5}" dt="2024-03-01T17:32:36.677" v="531" actId="1076"/>
          <ac:picMkLst>
            <pc:docMk/>
            <pc:sldMk cId="3171076316" sldId="352"/>
            <ac:picMk id="6" creationId="{1E55D555-3AA9-D39C-0009-5FE8731820BD}"/>
          </ac:picMkLst>
        </pc:picChg>
        <pc:picChg chg="del">
          <ac:chgData name="Shailja Mishra" userId="09f6d497-7c92-47e8-91f0-17cd1f0da71f" providerId="ADAL" clId="{E99AB7E0-BF43-4162-AE3E-4C882C8C05D5}" dt="2024-03-01T17:31:50.902" v="527" actId="478"/>
          <ac:picMkLst>
            <pc:docMk/>
            <pc:sldMk cId="3171076316" sldId="352"/>
            <ac:picMk id="7" creationId="{E9782ADC-61DE-4277-E4C2-D262FEA33D6A}"/>
          </ac:picMkLst>
        </pc:picChg>
        <pc:picChg chg="add mod">
          <ac:chgData name="Shailja Mishra" userId="09f6d497-7c92-47e8-91f0-17cd1f0da71f" providerId="ADAL" clId="{E99AB7E0-BF43-4162-AE3E-4C882C8C05D5}" dt="2024-03-01T17:33:35.126" v="537" actId="1076"/>
          <ac:picMkLst>
            <pc:docMk/>
            <pc:sldMk cId="3171076316" sldId="352"/>
            <ac:picMk id="1026" creationId="{B53BF341-7460-4324-834B-4090601B8F5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48:36.003" v="777" actId="6549"/>
        <pc:sldMkLst>
          <pc:docMk/>
          <pc:sldMk cId="1906538519" sldId="353"/>
        </pc:sldMkLst>
        <pc:spChg chg="mod">
          <ac:chgData name="Shailja Mishra" userId="09f6d497-7c92-47e8-91f0-17cd1f0da71f" providerId="ADAL" clId="{E99AB7E0-BF43-4162-AE3E-4C882C8C05D5}" dt="2024-03-01T17:48:36.003" v="777" actId="6549"/>
          <ac:spMkLst>
            <pc:docMk/>
            <pc:sldMk cId="1906538519" sldId="353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34:52.522" v="544" actId="478"/>
          <ac:picMkLst>
            <pc:docMk/>
            <pc:sldMk cId="1906538519" sldId="353"/>
            <ac:picMk id="6" creationId="{1E55D555-3AA9-D39C-0009-5FE8731820BD}"/>
          </ac:picMkLst>
        </pc:picChg>
        <pc:picChg chg="add del mod">
          <ac:chgData name="Shailja Mishra" userId="09f6d497-7c92-47e8-91f0-17cd1f0da71f" providerId="ADAL" clId="{E99AB7E0-BF43-4162-AE3E-4C882C8C05D5}" dt="2024-03-01T17:45:04.436" v="686" actId="478"/>
          <ac:picMkLst>
            <pc:docMk/>
            <pc:sldMk cId="1906538519" sldId="353"/>
            <ac:picMk id="7" creationId="{F0199EED-C852-83B7-8A47-02E754B5F74B}"/>
          </ac:picMkLst>
        </pc:picChg>
        <pc:picChg chg="add del mod">
          <ac:chgData name="Shailja Mishra" userId="09f6d497-7c92-47e8-91f0-17cd1f0da71f" providerId="ADAL" clId="{E99AB7E0-BF43-4162-AE3E-4C882C8C05D5}" dt="2024-03-01T17:47:38.976" v="730" actId="478"/>
          <ac:picMkLst>
            <pc:docMk/>
            <pc:sldMk cId="1906538519" sldId="353"/>
            <ac:picMk id="8" creationId="{E79D3099-CBC4-A463-B6C8-39DF7F4E2489}"/>
          </ac:picMkLst>
        </pc:picChg>
        <pc:picChg chg="add mod">
          <ac:chgData name="Shailja Mishra" userId="09f6d497-7c92-47e8-91f0-17cd1f0da71f" providerId="ADAL" clId="{E99AB7E0-BF43-4162-AE3E-4C882C8C05D5}" dt="2024-03-01T17:48:23.096" v="733" actId="1076"/>
          <ac:picMkLst>
            <pc:docMk/>
            <pc:sldMk cId="1906538519" sldId="353"/>
            <ac:picMk id="10" creationId="{95B1A1A6-A1D4-BB2F-0E92-B56F6777AC64}"/>
          </ac:picMkLst>
        </pc:picChg>
        <pc:picChg chg="del">
          <ac:chgData name="Shailja Mishra" userId="09f6d497-7c92-47e8-91f0-17cd1f0da71f" providerId="ADAL" clId="{E99AB7E0-BF43-4162-AE3E-4C882C8C05D5}" dt="2024-03-01T17:34:54.147" v="545" actId="478"/>
          <ac:picMkLst>
            <pc:docMk/>
            <pc:sldMk cId="1906538519" sldId="353"/>
            <ac:picMk id="1026" creationId="{B53BF341-7460-4324-834B-4090601B8F5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7:39.467" v="595" actId="6549"/>
        <pc:sldMkLst>
          <pc:docMk/>
          <pc:sldMk cId="1991123953" sldId="354"/>
        </pc:sldMkLst>
        <pc:spChg chg="mod">
          <ac:chgData name="Shailja Mishra" userId="09f6d497-7c92-47e8-91f0-17cd1f0da71f" providerId="ADAL" clId="{E99AB7E0-BF43-4162-AE3E-4C882C8C05D5}" dt="2024-03-01T17:37:39.467" v="595" actId="6549"/>
          <ac:spMkLst>
            <pc:docMk/>
            <pc:sldMk cId="1991123953" sldId="354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36:24.420" v="564" actId="478"/>
          <ac:picMkLst>
            <pc:docMk/>
            <pc:sldMk cId="1991123953" sldId="354"/>
            <ac:picMk id="6" creationId="{1E55D555-3AA9-D39C-0009-5FE8731820BD}"/>
          </ac:picMkLst>
        </pc:picChg>
        <pc:picChg chg="add mod">
          <ac:chgData name="Shailja Mishra" userId="09f6d497-7c92-47e8-91f0-17cd1f0da71f" providerId="ADAL" clId="{E99AB7E0-BF43-4162-AE3E-4C882C8C05D5}" dt="2024-03-01T17:36:40.028" v="568" actId="1076"/>
          <ac:picMkLst>
            <pc:docMk/>
            <pc:sldMk cId="1991123953" sldId="354"/>
            <ac:picMk id="7" creationId="{7C30E4C8-5721-E0F0-F05A-32B7BDBB1C81}"/>
          </ac:picMkLst>
        </pc:picChg>
        <pc:picChg chg="del">
          <ac:chgData name="Shailja Mishra" userId="09f6d497-7c92-47e8-91f0-17cd1f0da71f" providerId="ADAL" clId="{E99AB7E0-BF43-4162-AE3E-4C882C8C05D5}" dt="2024-03-01T17:36:25.622" v="565" actId="478"/>
          <ac:picMkLst>
            <pc:docMk/>
            <pc:sldMk cId="1991123953" sldId="354"/>
            <ac:picMk id="1026" creationId="{B53BF341-7460-4324-834B-4090601B8F5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37:31.909" v="584" actId="20577"/>
        <pc:sldMkLst>
          <pc:docMk/>
          <pc:sldMk cId="2232212890" sldId="355"/>
        </pc:sldMkLst>
        <pc:spChg chg="mod">
          <ac:chgData name="Shailja Mishra" userId="09f6d497-7c92-47e8-91f0-17cd1f0da71f" providerId="ADAL" clId="{E99AB7E0-BF43-4162-AE3E-4C882C8C05D5}" dt="2024-03-01T17:37:31.909" v="584" actId="20577"/>
          <ac:spMkLst>
            <pc:docMk/>
            <pc:sldMk cId="2232212890" sldId="355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37:07.226" v="569" actId="478"/>
          <ac:picMkLst>
            <pc:docMk/>
            <pc:sldMk cId="2232212890" sldId="355"/>
            <ac:picMk id="6" creationId="{1E55D555-3AA9-D39C-0009-5FE8731820BD}"/>
          </ac:picMkLst>
        </pc:picChg>
        <pc:picChg chg="add mod">
          <ac:chgData name="Shailja Mishra" userId="09f6d497-7c92-47e8-91f0-17cd1f0da71f" providerId="ADAL" clId="{E99AB7E0-BF43-4162-AE3E-4C882C8C05D5}" dt="2024-03-01T17:37:23.018" v="573" actId="1076"/>
          <ac:picMkLst>
            <pc:docMk/>
            <pc:sldMk cId="2232212890" sldId="355"/>
            <ac:picMk id="7" creationId="{2A7BFFD7-DD54-BE35-0D27-164E41884510}"/>
          </ac:picMkLst>
        </pc:picChg>
        <pc:picChg chg="del">
          <ac:chgData name="Shailja Mishra" userId="09f6d497-7c92-47e8-91f0-17cd1f0da71f" providerId="ADAL" clId="{E99AB7E0-BF43-4162-AE3E-4C882C8C05D5}" dt="2024-03-01T17:37:08.522" v="570" actId="478"/>
          <ac:picMkLst>
            <pc:docMk/>
            <pc:sldMk cId="2232212890" sldId="355"/>
            <ac:picMk id="1026" creationId="{B53BF341-7460-4324-834B-4090601B8F5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41:19.313" v="643" actId="1076"/>
        <pc:sldMkLst>
          <pc:docMk/>
          <pc:sldMk cId="1048729854" sldId="356"/>
        </pc:sldMkLst>
        <pc:picChg chg="add mod">
          <ac:chgData name="Shailja Mishra" userId="09f6d497-7c92-47e8-91f0-17cd1f0da71f" providerId="ADAL" clId="{E99AB7E0-BF43-4162-AE3E-4C882C8C05D5}" dt="2024-03-01T17:41:19.313" v="643" actId="1076"/>
          <ac:picMkLst>
            <pc:docMk/>
            <pc:sldMk cId="1048729854" sldId="356"/>
            <ac:picMk id="6" creationId="{200C3025-DF97-BDF3-D89C-9885A9B94454}"/>
          </ac:picMkLst>
        </pc:picChg>
        <pc:picChg chg="del">
          <ac:chgData name="Shailja Mishra" userId="09f6d497-7c92-47e8-91f0-17cd1f0da71f" providerId="ADAL" clId="{E99AB7E0-BF43-4162-AE3E-4C882C8C05D5}" dt="2024-03-01T17:40:30.969" v="638" actId="478"/>
          <ac:picMkLst>
            <pc:docMk/>
            <pc:sldMk cId="1048729854" sldId="356"/>
            <ac:picMk id="7" creationId="{2A7BFFD7-DD54-BE35-0D27-164E4188451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42:01.961" v="646" actId="1076"/>
        <pc:sldMkLst>
          <pc:docMk/>
          <pc:sldMk cId="1400416045" sldId="357"/>
        </pc:sldMkLst>
        <pc:picChg chg="add mod">
          <ac:chgData name="Shailja Mishra" userId="09f6d497-7c92-47e8-91f0-17cd1f0da71f" providerId="ADAL" clId="{E99AB7E0-BF43-4162-AE3E-4C882C8C05D5}" dt="2024-03-01T17:42:01.961" v="646" actId="1076"/>
          <ac:picMkLst>
            <pc:docMk/>
            <pc:sldMk cId="1400416045" sldId="357"/>
            <ac:picMk id="6" creationId="{2E00865A-6FE7-3602-6C00-9178CD266303}"/>
          </ac:picMkLst>
        </pc:picChg>
        <pc:picChg chg="del">
          <ac:chgData name="Shailja Mishra" userId="09f6d497-7c92-47e8-91f0-17cd1f0da71f" providerId="ADAL" clId="{E99AB7E0-BF43-4162-AE3E-4C882C8C05D5}" dt="2024-03-01T17:40:33.249" v="639" actId="478"/>
          <ac:picMkLst>
            <pc:docMk/>
            <pc:sldMk cId="1400416045" sldId="357"/>
            <ac:picMk id="7" creationId="{2A7BFFD7-DD54-BE35-0D27-164E41884510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1T17:49:04.786" v="781" actId="478"/>
        <pc:sldMkLst>
          <pc:docMk/>
          <pc:sldMk cId="2701551682" sldId="358"/>
        </pc:sldMkLst>
        <pc:picChg chg="add del mod">
          <ac:chgData name="Shailja Mishra" userId="09f6d497-7c92-47e8-91f0-17cd1f0da71f" providerId="ADAL" clId="{E99AB7E0-BF43-4162-AE3E-4C882C8C05D5}" dt="2024-03-01T17:49:04.786" v="781" actId="478"/>
          <ac:picMkLst>
            <pc:docMk/>
            <pc:sldMk cId="2701551682" sldId="358"/>
            <ac:picMk id="6" creationId="{767DB53D-B75A-B4BA-3A4B-5F70885595B4}"/>
          </ac:picMkLst>
        </pc:picChg>
        <pc:picChg chg="del">
          <ac:chgData name="Shailja Mishra" userId="09f6d497-7c92-47e8-91f0-17cd1f0da71f" providerId="ADAL" clId="{E99AB7E0-BF43-4162-AE3E-4C882C8C05D5}" dt="2024-03-01T17:40:35.592" v="640" actId="478"/>
          <ac:picMkLst>
            <pc:docMk/>
            <pc:sldMk cId="2701551682" sldId="358"/>
            <ac:picMk id="7" creationId="{2A7BFFD7-DD54-BE35-0D27-164E41884510}"/>
          </ac:picMkLst>
        </pc:picChg>
      </pc:sldChg>
      <pc:sldChg chg="add">
        <pc:chgData name="Shailja Mishra" userId="09f6d497-7c92-47e8-91f0-17cd1f0da71f" providerId="ADAL" clId="{E99AB7E0-BF43-4162-AE3E-4C882C8C05D5}" dt="2024-03-01T17:45:01.913" v="685" actId="2890"/>
        <pc:sldMkLst>
          <pc:docMk/>
          <pc:sldMk cId="561932731" sldId="359"/>
        </pc:sldMkLst>
      </pc:sldChg>
      <pc:sldChg chg="add">
        <pc:chgData name="Shailja Mishra" userId="09f6d497-7c92-47e8-91f0-17cd1f0da71f" providerId="ADAL" clId="{E99AB7E0-BF43-4162-AE3E-4C882C8C05D5}" dt="2024-03-01T17:47:35.765" v="729" actId="2890"/>
        <pc:sldMkLst>
          <pc:docMk/>
          <pc:sldMk cId="2900233522" sldId="360"/>
        </pc:sldMkLst>
      </pc:sldChg>
      <pc:sldChg chg="addSp delSp modSp add mod ord">
        <pc:chgData name="Shailja Mishra" userId="09f6d497-7c92-47e8-91f0-17cd1f0da71f" providerId="ADAL" clId="{E99AB7E0-BF43-4162-AE3E-4C882C8C05D5}" dt="2024-03-02T03:09:40.432" v="875" actId="207"/>
        <pc:sldMkLst>
          <pc:docMk/>
          <pc:sldMk cId="2120291439" sldId="361"/>
        </pc:sldMkLst>
        <pc:spChg chg="mod">
          <ac:chgData name="Shailja Mishra" userId="09f6d497-7c92-47e8-91f0-17cd1f0da71f" providerId="ADAL" clId="{E99AB7E0-BF43-4162-AE3E-4C882C8C05D5}" dt="2024-03-02T03:09:40.432" v="875" actId="207"/>
          <ac:spMkLst>
            <pc:docMk/>
            <pc:sldMk cId="2120291439" sldId="361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49:06.716" v="782" actId="478"/>
          <ac:picMkLst>
            <pc:docMk/>
            <pc:sldMk cId="2120291439" sldId="361"/>
            <ac:picMk id="6" creationId="{767DB53D-B75A-B4BA-3A4B-5F70885595B4}"/>
          </ac:picMkLst>
        </pc:picChg>
        <pc:picChg chg="add mod">
          <ac:chgData name="Shailja Mishra" userId="09f6d497-7c92-47e8-91f0-17cd1f0da71f" providerId="ADAL" clId="{E99AB7E0-BF43-4162-AE3E-4C882C8C05D5}" dt="2024-03-01T17:50:49.152" v="786" actId="1076"/>
          <ac:picMkLst>
            <pc:docMk/>
            <pc:sldMk cId="2120291439" sldId="361"/>
            <ac:picMk id="7" creationId="{8EDE85B5-3E59-A241-7619-B2BA95F4ADAD}"/>
          </ac:picMkLst>
        </pc:picChg>
      </pc:sldChg>
      <pc:sldChg chg="delSp modSp add del mod">
        <pc:chgData name="Shailja Mishra" userId="09f6d497-7c92-47e8-91f0-17cd1f0da71f" providerId="ADAL" clId="{E99AB7E0-BF43-4162-AE3E-4C882C8C05D5}" dt="2024-03-01T17:53:24.224" v="855" actId="47"/>
        <pc:sldMkLst>
          <pc:docMk/>
          <pc:sldMk cId="2160124023" sldId="362"/>
        </pc:sldMkLst>
        <pc:spChg chg="mod">
          <ac:chgData name="Shailja Mishra" userId="09f6d497-7c92-47e8-91f0-17cd1f0da71f" providerId="ADAL" clId="{E99AB7E0-BF43-4162-AE3E-4C882C8C05D5}" dt="2024-03-01T17:51:11.093" v="827"/>
          <ac:spMkLst>
            <pc:docMk/>
            <pc:sldMk cId="2160124023" sldId="362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49:08.935" v="783" actId="478"/>
          <ac:picMkLst>
            <pc:docMk/>
            <pc:sldMk cId="2160124023" sldId="362"/>
            <ac:picMk id="6" creationId="{767DB53D-B75A-B4BA-3A4B-5F70885595B4}"/>
          </ac:picMkLst>
        </pc:picChg>
      </pc:sldChg>
      <pc:sldChg chg="add del">
        <pc:chgData name="Shailja Mishra" userId="09f6d497-7c92-47e8-91f0-17cd1f0da71f" providerId="ADAL" clId="{E99AB7E0-BF43-4162-AE3E-4C882C8C05D5}" dt="2024-03-01T17:53:25.323" v="856" actId="47"/>
        <pc:sldMkLst>
          <pc:docMk/>
          <pc:sldMk cId="1399786665" sldId="363"/>
        </pc:sldMkLst>
      </pc:sldChg>
      <pc:sldChg chg="addSp modSp add mod ord">
        <pc:chgData name="Shailja Mishra" userId="09f6d497-7c92-47e8-91f0-17cd1f0da71f" providerId="ADAL" clId="{E99AB7E0-BF43-4162-AE3E-4C882C8C05D5}" dt="2024-03-02T03:09:46.983" v="876"/>
        <pc:sldMkLst>
          <pc:docMk/>
          <pc:sldMk cId="2231395395" sldId="364"/>
        </pc:sldMkLst>
        <pc:spChg chg="mod">
          <ac:chgData name="Shailja Mishra" userId="09f6d497-7c92-47e8-91f0-17cd1f0da71f" providerId="ADAL" clId="{E99AB7E0-BF43-4162-AE3E-4C882C8C05D5}" dt="2024-03-02T03:09:46.983" v="876"/>
          <ac:spMkLst>
            <pc:docMk/>
            <pc:sldMk cId="2231395395" sldId="364"/>
            <ac:spMk id="2" creationId="{DCC802BC-1DE1-EE29-F2FF-C87CDE37AE88}"/>
          </ac:spMkLst>
        </pc:spChg>
        <pc:picChg chg="add mod">
          <ac:chgData name="Shailja Mishra" userId="09f6d497-7c92-47e8-91f0-17cd1f0da71f" providerId="ADAL" clId="{E99AB7E0-BF43-4162-AE3E-4C882C8C05D5}" dt="2024-03-01T17:51:45.521" v="832" actId="1076"/>
          <ac:picMkLst>
            <pc:docMk/>
            <pc:sldMk cId="2231395395" sldId="364"/>
            <ac:picMk id="6" creationId="{A6CFCDD2-6291-DECD-DF83-9DC390456F33}"/>
          </ac:picMkLst>
        </pc:picChg>
      </pc:sldChg>
      <pc:sldChg chg="addSp delSp modSp add mod ord">
        <pc:chgData name="Shailja Mishra" userId="09f6d497-7c92-47e8-91f0-17cd1f0da71f" providerId="ADAL" clId="{E99AB7E0-BF43-4162-AE3E-4C882C8C05D5}" dt="2024-03-02T03:09:52.429" v="877"/>
        <pc:sldMkLst>
          <pc:docMk/>
          <pc:sldMk cId="2906421176" sldId="365"/>
        </pc:sldMkLst>
        <pc:spChg chg="mod">
          <ac:chgData name="Shailja Mishra" userId="09f6d497-7c92-47e8-91f0-17cd1f0da71f" providerId="ADAL" clId="{E99AB7E0-BF43-4162-AE3E-4C882C8C05D5}" dt="2024-03-02T03:09:52.429" v="877"/>
          <ac:spMkLst>
            <pc:docMk/>
            <pc:sldMk cId="2906421176" sldId="365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52:29.378" v="843" actId="478"/>
          <ac:picMkLst>
            <pc:docMk/>
            <pc:sldMk cId="2906421176" sldId="365"/>
            <ac:picMk id="6" creationId="{A6CFCDD2-6291-DECD-DF83-9DC390456F33}"/>
          </ac:picMkLst>
        </pc:picChg>
        <pc:picChg chg="add mod">
          <ac:chgData name="Shailja Mishra" userId="09f6d497-7c92-47e8-91f0-17cd1f0da71f" providerId="ADAL" clId="{E99AB7E0-BF43-4162-AE3E-4C882C8C05D5}" dt="2024-03-01T17:52:35.444" v="846" actId="1076"/>
          <ac:picMkLst>
            <pc:docMk/>
            <pc:sldMk cId="2906421176" sldId="365"/>
            <ac:picMk id="7" creationId="{49027025-C425-61D1-2FA9-CFD8215BC9FB}"/>
          </ac:picMkLst>
        </pc:picChg>
      </pc:sldChg>
      <pc:sldChg chg="addSp delSp modSp add mod ord">
        <pc:chgData name="Shailja Mishra" userId="09f6d497-7c92-47e8-91f0-17cd1f0da71f" providerId="ADAL" clId="{E99AB7E0-BF43-4162-AE3E-4C882C8C05D5}" dt="2024-03-02T03:09:56.046" v="878"/>
        <pc:sldMkLst>
          <pc:docMk/>
          <pc:sldMk cId="1328914380" sldId="366"/>
        </pc:sldMkLst>
        <pc:spChg chg="mod">
          <ac:chgData name="Shailja Mishra" userId="09f6d497-7c92-47e8-91f0-17cd1f0da71f" providerId="ADAL" clId="{E99AB7E0-BF43-4162-AE3E-4C882C8C05D5}" dt="2024-03-02T03:09:56.046" v="878"/>
          <ac:spMkLst>
            <pc:docMk/>
            <pc:sldMk cId="1328914380" sldId="366"/>
            <ac:spMk id="2" creationId="{DCC802BC-1DE1-EE29-F2FF-C87CDE37AE88}"/>
          </ac:spMkLst>
        </pc:spChg>
        <pc:picChg chg="del">
          <ac:chgData name="Shailja Mishra" userId="09f6d497-7c92-47e8-91f0-17cd1f0da71f" providerId="ADAL" clId="{E99AB7E0-BF43-4162-AE3E-4C882C8C05D5}" dt="2024-03-01T17:53:03.539" v="849" actId="478"/>
          <ac:picMkLst>
            <pc:docMk/>
            <pc:sldMk cId="1328914380" sldId="366"/>
            <ac:picMk id="6" creationId="{A6CFCDD2-6291-DECD-DF83-9DC390456F33}"/>
          </ac:picMkLst>
        </pc:picChg>
        <pc:picChg chg="add mod">
          <ac:chgData name="Shailja Mishra" userId="09f6d497-7c92-47e8-91f0-17cd1f0da71f" providerId="ADAL" clId="{E99AB7E0-BF43-4162-AE3E-4C882C8C05D5}" dt="2024-03-01T17:53:18.508" v="852" actId="1076"/>
          <ac:picMkLst>
            <pc:docMk/>
            <pc:sldMk cId="1328914380" sldId="366"/>
            <ac:picMk id="7" creationId="{5A615492-0FD9-0F62-6545-CF81742D039E}"/>
          </ac:picMkLst>
        </pc:picChg>
      </pc:sldChg>
      <pc:sldChg chg="addSp delSp modSp add mod">
        <pc:chgData name="Shailja Mishra" userId="09f6d497-7c92-47e8-91f0-17cd1f0da71f" providerId="ADAL" clId="{E99AB7E0-BF43-4162-AE3E-4C882C8C05D5}" dt="2024-03-02T03:10:45.572" v="883" actId="1076"/>
        <pc:sldMkLst>
          <pc:docMk/>
          <pc:sldMk cId="1594162122" sldId="367"/>
        </pc:sldMkLst>
        <pc:spChg chg="mod">
          <ac:chgData name="Shailja Mishra" userId="09f6d497-7c92-47e8-91f0-17cd1f0da71f" providerId="ADAL" clId="{E99AB7E0-BF43-4162-AE3E-4C882C8C05D5}" dt="2024-03-02T03:10:01.090" v="879"/>
          <ac:spMkLst>
            <pc:docMk/>
            <pc:sldMk cId="1594162122" sldId="367"/>
            <ac:spMk id="2" creationId="{DCC802BC-1DE1-EE29-F2FF-C87CDE37AE88}"/>
          </ac:spMkLst>
        </pc:spChg>
        <pc:picChg chg="add mod">
          <ac:chgData name="Shailja Mishra" userId="09f6d497-7c92-47e8-91f0-17cd1f0da71f" providerId="ADAL" clId="{E99AB7E0-BF43-4162-AE3E-4C882C8C05D5}" dt="2024-03-02T03:10:45.572" v="883" actId="1076"/>
          <ac:picMkLst>
            <pc:docMk/>
            <pc:sldMk cId="1594162122" sldId="367"/>
            <ac:picMk id="6" creationId="{AB2AC8E2-28F2-F48D-A81F-A9C50563E186}"/>
          </ac:picMkLst>
        </pc:picChg>
        <pc:picChg chg="del">
          <ac:chgData name="Shailja Mishra" userId="09f6d497-7c92-47e8-91f0-17cd1f0da71f" providerId="ADAL" clId="{E99AB7E0-BF43-4162-AE3E-4C882C8C05D5}" dt="2024-03-02T03:08:39.523" v="866" actId="478"/>
          <ac:picMkLst>
            <pc:docMk/>
            <pc:sldMk cId="1594162122" sldId="367"/>
            <ac:picMk id="7" creationId="{5A615492-0FD9-0F62-6545-CF81742D039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9A5B7-EB15-4F4A-9351-4A563B14631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475EA-A220-433D-94EA-E4D719D72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088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11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29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030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207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852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970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363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503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689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766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117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144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298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6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333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8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872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080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56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576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0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15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216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874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312C3E-555A-4EFD-9778-C873AC9BAB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95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0ED2-2C50-8F33-3359-03B0BCFC6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51925-E650-3F3B-F9FF-99ACE5E70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FDAF7-9C00-3264-05CD-1FB5420CC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C915B-B8A9-8139-D160-9EC8D96A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60B25-08D4-183E-D37D-4C37F6C4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8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7A75-7577-FC27-F67F-8A2709FA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42F13-2CF4-2A77-ADCF-F2049B1B6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A9462-ADDA-7E5C-90B8-F8E65295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68D74-2D65-EFCB-88FD-683A66DA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3D05-DB3C-4CCC-EBE0-B71A4ECA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5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1B55D7-AC7D-3F42-3BBB-459FBA041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4AC7E-C890-7736-9B3E-B3E8D5C10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BF475-E482-5510-7258-40398205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FA214-B0F2-817E-6B1A-3A7F6BA8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86AC3-775E-3F53-BBB3-2AFF83CF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29AB-E42D-34CD-A174-FC5F977D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AEF22-5663-9957-565E-FF666BFF6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3DDD7-9F56-B02B-0190-262BE7A0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8323-31DD-48DA-C18F-18697695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06D66-49D2-22A5-FD13-B50B7508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8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CC7B-A6FF-06CA-C0C0-1D2EE41D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59476-BCD7-06FF-FADA-F62D06904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5033-21F1-5F01-B023-EBA4B8AF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5EA6B-EAA8-9A96-6092-41D6730F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CADED-5169-2D1F-E700-3D818890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963B-50B5-563A-6A38-85ED9A5E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9EA6-2CC5-C30B-3AE0-895959D80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E7281-C0A5-C07C-BE60-BDC2A59E6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2A65A-A2D5-CCE3-95D7-189CA110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FA501-6201-71B8-BE1C-4CD8A560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4654E-B8AD-9623-6CA3-54BCC5E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1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F094-6D6C-D0EC-16D0-B690F1B7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FAA75-CFF6-167B-8CE8-42F811E5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7104B-D8FE-754C-C9AF-B00DD41F6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EC994-C7A6-4D65-BC66-F8A87AF5A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253CB4-13A8-13CE-5A0B-BC568CA38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DB5280-EFE5-7C03-044A-9DAA4C13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1F8297-A3F0-6B90-6EFE-C8E78DAB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B0E51-E0EA-8C3D-063B-D2C1D5CD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0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94A3-B808-AAA4-D126-DCE23B02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CEFC1-D21D-9321-12AE-D433A862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63AED-E6D4-2C9C-397D-0A2E7844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158AD-A588-9E82-0AFA-7D738F0F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2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D3F2FF-B81E-4B8B-F79A-D3B209EB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31125-2EAD-36B9-CC9F-7A418EDDA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99CE9-EA73-4B5A-929E-1C370789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5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4B25-F1E4-0E0C-FEE3-DD79BEDF3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B0732-B81D-72F2-087E-3085F438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EE4658-85AF-3E59-B20C-BADA661F9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17E61-EBD3-618D-5D88-6D489A4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5FEB4-F0C6-FCEA-1CD8-DA051D221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CAD35-F53D-07EE-8D84-5E388FAC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3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7DAE-7674-8107-E18C-FB5ECDD4B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9F5660-1041-6B0A-370C-0AADD5991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1BC69-E91F-B22F-1C8F-427CB6AA5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80D80-4BC0-E2BB-C622-2E132AAD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C2B63-9E70-A989-9338-E4E4B191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2D3D8-C8A0-4906-B606-3798BAA2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0C0DF-9DF0-2CD5-9900-92E01F29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09042-FAFB-C2C4-BD94-92D8E5DFC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2831A-0356-6C22-FB83-188CBDE47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DBB67-DDB3-4133-BA3A-12258FD4F3C6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841C4-ADA9-7F82-38D4-FBC329FE0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34D51-135F-E102-EAFC-96FC75E9C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6518E-5C97-42D0-8A25-7AF4BEEF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CLOUD COMPUTING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AA3254-631C-64D2-72FB-2E02EF75986F}"/>
              </a:ext>
            </a:extLst>
          </p:cNvPr>
          <p:cNvSpPr txBox="1"/>
          <p:nvPr/>
        </p:nvSpPr>
        <p:spPr>
          <a:xfrm>
            <a:off x="620068" y="1853184"/>
            <a:ext cx="60489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1.  Why Cloud Computing?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6E702-5E38-AD8B-7469-214D70F29031}"/>
              </a:ext>
            </a:extLst>
          </p:cNvPr>
          <p:cNvSpPr txBox="1"/>
          <p:nvPr/>
        </p:nvSpPr>
        <p:spPr>
          <a:xfrm>
            <a:off x="620068" y="2505390"/>
            <a:ext cx="60489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2.  What is Cloud Computing?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3D345-D1EE-A346-F841-79D72F4A8DF8}"/>
              </a:ext>
            </a:extLst>
          </p:cNvPr>
          <p:cNvSpPr txBox="1"/>
          <p:nvPr/>
        </p:nvSpPr>
        <p:spPr>
          <a:xfrm>
            <a:off x="620068" y="3847194"/>
            <a:ext cx="60489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4.  Types of Cloud Providers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EBA01-62C7-920C-CEF2-33EB018C12F7}"/>
              </a:ext>
            </a:extLst>
          </p:cNvPr>
          <p:cNvSpPr txBox="1"/>
          <p:nvPr/>
        </p:nvSpPr>
        <p:spPr>
          <a:xfrm>
            <a:off x="620068" y="3157596"/>
            <a:ext cx="60489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3.  What are Cloud Services?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0A1F4-BA22-411C-A299-A667772E2EB3}"/>
              </a:ext>
            </a:extLst>
          </p:cNvPr>
          <p:cNvSpPr txBox="1"/>
          <p:nvPr/>
        </p:nvSpPr>
        <p:spPr>
          <a:xfrm>
            <a:off x="620068" y="4541103"/>
            <a:ext cx="60489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5.  Cloud Computing Service Models: IaaS, PaaS, SaaS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63009-5C33-C5CD-649E-BFF44A707D25}"/>
              </a:ext>
            </a:extLst>
          </p:cNvPr>
          <p:cNvSpPr txBox="1"/>
          <p:nvPr/>
        </p:nvSpPr>
        <p:spPr>
          <a:xfrm>
            <a:off x="620068" y="5205923"/>
            <a:ext cx="60489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6.  Azure Cloud</a:t>
            </a:r>
          </a:p>
        </p:txBody>
      </p:sp>
      <p:pic>
        <p:nvPicPr>
          <p:cNvPr id="1026" name="Picture 2" descr="IoT Cloud Platforms | Top 6 IoT Cloud Platforms for IoT Development">
            <a:extLst>
              <a:ext uri="{FF2B5EF4-FFF2-40B4-BE49-F238E27FC236}">
                <a16:creationId xmlns:a16="http://schemas.microsoft.com/office/drawing/2014/main" id="{13B3EF85-B3FF-47A3-348E-B6CAAA0F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94" y="2209014"/>
            <a:ext cx="5199859" cy="290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73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E224E-ED64-AF1B-0A2A-07D5FFAF6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25" y="1823044"/>
            <a:ext cx="11689750" cy="42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9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82ADC-61DE-4277-E4C2-D262FEA3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" y="1247775"/>
            <a:ext cx="11399520" cy="5057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CFB7A-2AE3-A6E9-C709-4A21855E1A24}"/>
              </a:ext>
            </a:extLst>
          </p:cNvPr>
          <p:cNvSpPr txBox="1"/>
          <p:nvPr/>
        </p:nvSpPr>
        <p:spPr>
          <a:xfrm>
            <a:off x="7700981" y="6345439"/>
            <a:ext cx="245097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Physical Machines</a:t>
            </a:r>
          </a:p>
        </p:txBody>
      </p:sp>
    </p:spTree>
    <p:extLst>
      <p:ext uri="{BB962C8B-B14F-4D97-AF65-F5344CB8AC3E}">
        <p14:creationId xmlns:p14="http://schemas.microsoft.com/office/powerpoint/2010/main" val="4112508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FCFA6-A9D2-3D1F-2A83-5074E9C90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65" y="1389090"/>
            <a:ext cx="11268269" cy="47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7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5D555-3AA9-D39C-0009-5FE873182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1179457"/>
            <a:ext cx="10677525" cy="4856667"/>
          </a:xfrm>
          <a:prstGeom prst="rect">
            <a:avLst/>
          </a:prstGeom>
        </p:spPr>
      </p:pic>
      <p:pic>
        <p:nvPicPr>
          <p:cNvPr id="1026" name="Picture 2" descr="GCP vs AWS vs AZURE. What's the difference? | by Michel Burnett | Medium">
            <a:extLst>
              <a:ext uri="{FF2B5EF4-FFF2-40B4-BE49-F238E27FC236}">
                <a16:creationId xmlns:a16="http://schemas.microsoft.com/office/drawing/2014/main" id="{B53BF341-7460-4324-834B-4090601B8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4805639"/>
            <a:ext cx="2652713" cy="113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07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a Cloud Service?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B1A1A6-A1D4-BB2F-0E92-B56F6777A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34" y="1428934"/>
            <a:ext cx="10829731" cy="49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3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Types of Cloud Providers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8" name="Picture 2" descr="IoT Cloud Platforms | Top 6 IoT Cloud Platforms for IoT Development">
            <a:extLst>
              <a:ext uri="{FF2B5EF4-FFF2-40B4-BE49-F238E27FC236}">
                <a16:creationId xmlns:a16="http://schemas.microsoft.com/office/drawing/2014/main" id="{E79D3099-CBC4-A463-B6C8-39DF7F4E2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00" y="1555871"/>
            <a:ext cx="8672800" cy="48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23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tx1"/>
                </a:solidFill>
              </a:rPr>
              <a:t>Cloud Computing Service Models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DE85B5-3E59-A241-7619-B2BA95F4A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29" y="1388178"/>
            <a:ext cx="11044541" cy="49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9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tx1"/>
                </a:solidFill>
              </a:rPr>
              <a:t>Cloud Computing Service Models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CFCDD2-6291-DECD-DF83-9DC390456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07" y="1270897"/>
            <a:ext cx="11172985" cy="50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9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tx1"/>
                </a:solidFill>
              </a:rPr>
              <a:t>Cloud Computing Service Models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27025-C425-61D1-2FA9-CFD8215BC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82" y="1356813"/>
            <a:ext cx="10631035" cy="48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1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tx1"/>
                </a:solidFill>
              </a:rPr>
              <a:t>Cloud Computing Service Models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15492-0FD9-0F62-6545-CF81742D0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49" y="1333377"/>
            <a:ext cx="11156302" cy="515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1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Why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F6EAA-5A4E-4605-0302-313369A51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81" y="1438656"/>
            <a:ext cx="11612806" cy="54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1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tx1"/>
                </a:solidFill>
              </a:rPr>
              <a:t>Cloud Computing Service Models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AC8E2-28F2-F48D-A81F-A9C50563E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59" y="1457127"/>
            <a:ext cx="11369081" cy="493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2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Azure?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99EED-C852-83B7-8A47-02E754B5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777" y="2564794"/>
            <a:ext cx="8770446" cy="17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3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Azure?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0E4C8-5721-E0F0-F05A-32B7BDBB1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351029"/>
            <a:ext cx="10858500" cy="463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23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Azure?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BFFD7-DD54-BE35-0D27-164E4188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249660"/>
            <a:ext cx="10629900" cy="471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12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Azure?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C3025-DF97-BDF3-D89C-9885A9B9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8" y="1420808"/>
            <a:ext cx="10419184" cy="45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29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Azure?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0865A-6FE7-3602-6C00-9178CD26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30045"/>
            <a:ext cx="10058400" cy="42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16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Azure?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DB53D-B75A-B4BA-3A4B-5F7088559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2" y="1661432"/>
            <a:ext cx="9820275" cy="40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Why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112E2-EE59-A1C6-84A8-82CFB1B89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88" y="1340970"/>
            <a:ext cx="11284623" cy="4718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CB0412-0D23-C53C-EA06-DA4508929C91}"/>
              </a:ext>
            </a:extLst>
          </p:cNvPr>
          <p:cNvSpPr txBox="1"/>
          <p:nvPr/>
        </p:nvSpPr>
        <p:spPr>
          <a:xfrm>
            <a:off x="4706112" y="6272753"/>
            <a:ext cx="170688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Storage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D8402-F27F-E1CE-BEB9-E8436129A576}"/>
              </a:ext>
            </a:extLst>
          </p:cNvPr>
          <p:cNvSpPr txBox="1"/>
          <p:nvPr/>
        </p:nvSpPr>
        <p:spPr>
          <a:xfrm>
            <a:off x="7263384" y="6272753"/>
            <a:ext cx="170688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B2FBB-3592-147B-428E-4B0BAF53356D}"/>
              </a:ext>
            </a:extLst>
          </p:cNvPr>
          <p:cNvSpPr txBox="1"/>
          <p:nvPr/>
        </p:nvSpPr>
        <p:spPr>
          <a:xfrm>
            <a:off x="9820656" y="6272753"/>
            <a:ext cx="188366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Security Systems</a:t>
            </a:r>
          </a:p>
        </p:txBody>
      </p:sp>
    </p:spTree>
    <p:extLst>
      <p:ext uri="{BB962C8B-B14F-4D97-AF65-F5344CB8AC3E}">
        <p14:creationId xmlns:p14="http://schemas.microsoft.com/office/powerpoint/2010/main" val="305630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Why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DF5204-A643-8469-33F1-B489E97D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42" y="1525820"/>
            <a:ext cx="10034016" cy="44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Why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61FFE-4C14-6580-9070-5FC679785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8" y="1438656"/>
            <a:ext cx="11014164" cy="47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2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Why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7E5FEC-1C6B-056B-C181-B91C6C512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44" y="1474063"/>
            <a:ext cx="11411712" cy="4639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FEC74-050E-7ABD-8C1F-C1AAD48722F3}"/>
              </a:ext>
            </a:extLst>
          </p:cNvPr>
          <p:cNvSpPr txBox="1"/>
          <p:nvPr/>
        </p:nvSpPr>
        <p:spPr>
          <a:xfrm>
            <a:off x="8604884" y="6274928"/>
            <a:ext cx="170688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Dedicated Team</a:t>
            </a:r>
          </a:p>
        </p:txBody>
      </p:sp>
    </p:spTree>
    <p:extLst>
      <p:ext uri="{BB962C8B-B14F-4D97-AF65-F5344CB8AC3E}">
        <p14:creationId xmlns:p14="http://schemas.microsoft.com/office/powerpoint/2010/main" val="70890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Why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0AB012-3054-72EC-418E-1575C6984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4" y="1206762"/>
            <a:ext cx="11533632" cy="50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7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Why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CE713-9F56-5229-D0AE-F2D969CD3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44" y="1125319"/>
            <a:ext cx="11411712" cy="49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7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CC802BC-1DE1-EE29-F2FF-C87CDE37AE88}"/>
              </a:ext>
            </a:extLst>
          </p:cNvPr>
          <p:cNvSpPr/>
          <p:nvPr/>
        </p:nvSpPr>
        <p:spPr>
          <a:xfrm>
            <a:off x="3133725" y="0"/>
            <a:ext cx="5924550" cy="9429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/>
              </a:rPr>
              <a:t>What is Cloud Computing?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57E84-7BF9-20E3-271C-C8AC59FAB94D}"/>
              </a:ext>
            </a:extLst>
          </p:cNvPr>
          <p:cNvSpPr txBox="1"/>
          <p:nvPr/>
        </p:nvSpPr>
        <p:spPr>
          <a:xfrm>
            <a:off x="9382125" y="5253"/>
            <a:ext cx="280987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B49F-644B-C687-35A7-F589123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46887"/>
            <a:ext cx="2657475" cy="32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DDC5F-6F58-F9CE-D2AF-AA604A13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46" y="1645920"/>
            <a:ext cx="11776107" cy="48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197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5456</TotalTime>
  <Words>188</Words>
  <Application>Microsoft Office PowerPoint</Application>
  <PresentationFormat>Widescreen</PresentationFormat>
  <Paragraphs>63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Shailja Mishra</dc:creator>
  <cp:lastModifiedBy>Shailja Mishra</cp:lastModifiedBy>
  <cp:revision>516</cp:revision>
  <dcterms:created xsi:type="dcterms:W3CDTF">2023-08-07T14:18:30Z</dcterms:created>
  <dcterms:modified xsi:type="dcterms:W3CDTF">2024-03-02T03:10:45Z</dcterms:modified>
</cp:coreProperties>
</file>